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8" r:id="rId10"/>
    <p:sldId id="264" r:id="rId11"/>
    <p:sldId id="265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/>
    <p:restoredTop sz="92161"/>
  </p:normalViewPr>
  <p:slideViewPr>
    <p:cSldViewPr snapToGrid="0" snapToObjects="1">
      <p:cViewPr varScale="1">
        <p:scale>
          <a:sx n="79" d="100"/>
          <a:sy n="79" d="100"/>
        </p:scale>
        <p:origin x="216" y="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3/3/20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3/3/20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2"/>
            <a:ext cx="9966960" cy="4573161"/>
          </a:xfrm>
        </p:spPr>
        <p:txBody>
          <a:bodyPr/>
          <a:lstStyle/>
          <a:p>
            <a:r>
              <a:rPr lang="en-US" smtClean="0"/>
              <a:t>    WELCOME AND           		  OVERVIEW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2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			 SAT and ACT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3" y="2121408"/>
            <a:ext cx="10597243" cy="405079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Next SAT dates: May 2 &amp; June 6</a:t>
            </a:r>
          </a:p>
          <a:p>
            <a:pPr lvl="2"/>
            <a:r>
              <a:rPr lang="en-US" sz="4600" dirty="0" smtClean="0"/>
              <a:t>Register at </a:t>
            </a:r>
            <a:r>
              <a:rPr lang="en-US" sz="4600" dirty="0" err="1" smtClean="0"/>
              <a:t>CollegeBoard.org</a:t>
            </a:r>
            <a:endParaRPr lang="en-US" sz="4600" dirty="0" smtClean="0"/>
          </a:p>
          <a:p>
            <a:pPr lvl="2"/>
            <a:endParaRPr lang="en-US" sz="4600" dirty="0" smtClean="0"/>
          </a:p>
          <a:p>
            <a:r>
              <a:rPr lang="en-US" sz="5000" dirty="0" smtClean="0"/>
              <a:t>Next ACT dates: April 4 &amp; June 13</a:t>
            </a:r>
          </a:p>
          <a:p>
            <a:pPr lvl="2"/>
            <a:r>
              <a:rPr lang="en-US" sz="4600" dirty="0" smtClean="0"/>
              <a:t>Register at </a:t>
            </a:r>
            <a:r>
              <a:rPr lang="en-US" sz="4600" dirty="0" err="1" smtClean="0"/>
              <a:t>ACT.org</a:t>
            </a:r>
            <a:endParaRPr lang="en-US" sz="4600" dirty="0" smtClean="0"/>
          </a:p>
        </p:txBody>
      </p:sp>
    </p:spTree>
    <p:extLst>
      <p:ext uri="{BB962C8B-B14F-4D97-AF65-F5344CB8AC3E}">
        <p14:creationId xmlns:p14="http://schemas.microsoft.com/office/powerpoint/2010/main" val="128051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Dual enrollment for 12</a:t>
            </a:r>
            <a:r>
              <a:rPr lang="en-US" sz="6600" baseline="30000" dirty="0" smtClean="0"/>
              <a:t>th</a:t>
            </a:r>
            <a:r>
              <a:rPr lang="en-US" sz="6600" dirty="0" smtClean="0"/>
              <a:t> grade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Interest meeting in April (stay tuned to announcements and Canvas for date)</a:t>
            </a:r>
          </a:p>
          <a:p>
            <a:r>
              <a:rPr lang="en-US" sz="5400" dirty="0" smtClean="0"/>
              <a:t>Registration in May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35967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</a:t>
            </a:r>
            <a:r>
              <a:rPr lang="en-US" sz="6600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REVIEW</a:t>
            </a:r>
          </a:p>
          <a:p>
            <a:r>
              <a:rPr lang="en-US" sz="5400" dirty="0" smtClean="0"/>
              <a:t>JOIN US FOR OUR CLASS COUNCIL MEETINGS</a:t>
            </a:r>
          </a:p>
          <a:p>
            <a:r>
              <a:rPr lang="en-US" sz="5400" dirty="0" smtClean="0"/>
              <a:t>MEETING DATES ARE LISTED ON BULLETIN BOARD AND SHOWCASE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3500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         RING CEREMONY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800" dirty="0" smtClean="0"/>
              <a:t>RECAP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800" dirty="0" smtClean="0"/>
              <a:t>PICTURES IN SHOWCASE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800" dirty="0" smtClean="0"/>
              <a:t>KEEP THE TRADITION GOING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800" dirty="0" smtClean="0"/>
              <a:t>RING CARD</a:t>
            </a:r>
          </a:p>
        </p:txBody>
      </p:sp>
    </p:spTree>
    <p:extLst>
      <p:ext uri="{BB962C8B-B14F-4D97-AF65-F5344CB8AC3E}">
        <p14:creationId xmlns:p14="http://schemas.microsoft.com/office/powerpoint/2010/main" val="136608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			FUNDRAISERS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ARE THEY FOR</a:t>
            </a:r>
          </a:p>
          <a:p>
            <a:r>
              <a:rPr lang="en-US" sz="5400" dirty="0" smtClean="0"/>
              <a:t>KRISPY KREME – GET YOUR ORDER FORM NOW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FOOD TRUCK FRENZY 4/18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0909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				  PROM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 TRYING TO KEEP TICKET PRICES TO $65.00 EACH</a:t>
            </a:r>
          </a:p>
          <a:p>
            <a:r>
              <a:rPr lang="en-US" sz="5400" dirty="0" smtClean="0"/>
              <a:t>TAKE PART IN FUNDRAISERS</a:t>
            </a:r>
          </a:p>
          <a:p>
            <a:r>
              <a:rPr lang="en-US" sz="5400" dirty="0" smtClean="0"/>
              <a:t>BWI MARRIOTT</a:t>
            </a:r>
          </a:p>
          <a:p>
            <a:r>
              <a:rPr lang="en-US" sz="5400" dirty="0" smtClean="0"/>
              <a:t>7:30 – 11:30 PM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582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		CLASS T SHIRTS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BUY ONE NOW - $15.00 EACH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IN MAY WE WILL HAVE PICTURE DAY IN THE ATRIUM</a:t>
            </a:r>
          </a:p>
          <a:p>
            <a:r>
              <a:rPr lang="en-US" sz="5400" dirty="0" smtClean="0"/>
              <a:t>SEE MRS. FLOOD FOR YOUR SHIRT IN ROOM A141</a:t>
            </a:r>
          </a:p>
        </p:txBody>
      </p:sp>
    </p:spTree>
    <p:extLst>
      <p:ext uri="{BB962C8B-B14F-4D97-AF65-F5344CB8AC3E}">
        <p14:creationId xmlns:p14="http://schemas.microsoft.com/office/powerpoint/2010/main" val="163189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		MOVING UP FUN DAY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WE WILL TAKE THE PLACE OF THE SENIORS</a:t>
            </a:r>
          </a:p>
          <a:p>
            <a:r>
              <a:rPr lang="en-US" sz="5400" dirty="0" smtClean="0"/>
              <a:t>DATE TBA</a:t>
            </a:r>
          </a:p>
          <a:p>
            <a:r>
              <a:rPr lang="en-US" sz="5400" dirty="0" smtClean="0"/>
              <a:t>WAITING FOR SENIOR REHEARSAL SCHEDULE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9537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50977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Student services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1943100"/>
            <a:ext cx="10793186" cy="4229100"/>
          </a:xfrm>
        </p:spPr>
        <p:txBody>
          <a:bodyPr>
            <a:normAutofit lnSpcReduction="10000"/>
          </a:bodyPr>
          <a:lstStyle/>
          <a:p>
            <a:r>
              <a:rPr lang="en-US" sz="6600" dirty="0" smtClean="0"/>
              <a:t>Junior Interview </a:t>
            </a:r>
            <a:r>
              <a:rPr lang="en-US" sz="6600" dirty="0"/>
              <a:t>D</a:t>
            </a:r>
            <a:r>
              <a:rPr lang="en-US" sz="6600" dirty="0" smtClean="0"/>
              <a:t>ay – Tuesday, March 31st</a:t>
            </a:r>
          </a:p>
          <a:p>
            <a:pPr lvl="3"/>
            <a:r>
              <a:rPr lang="en-US" sz="6000" dirty="0" smtClean="0"/>
              <a:t>Meets “World of Work” graduation requirement </a:t>
            </a:r>
          </a:p>
          <a:p>
            <a:pPr lvl="3"/>
            <a:r>
              <a:rPr lang="en-US" sz="6000" dirty="0" smtClean="0"/>
              <a:t>Resume by </a:t>
            </a:r>
            <a:r>
              <a:rPr lang="en-US" sz="6000" dirty="0"/>
              <a:t>March </a:t>
            </a:r>
            <a:r>
              <a:rPr lang="en-US" sz="6000" dirty="0" smtClean="0"/>
              <a:t>6</a:t>
            </a:r>
            <a:r>
              <a:rPr lang="en-US" sz="6000" baseline="30000" dirty="0" smtClean="0"/>
              <a:t>th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0565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64554"/>
          </a:xfrm>
        </p:spPr>
        <p:txBody>
          <a:bodyPr/>
          <a:lstStyle/>
          <a:p>
            <a:pPr algn="ctr"/>
            <a:r>
              <a:rPr lang="en-US" dirty="0" smtClean="0"/>
              <a:t>JR. Interview Professional </a:t>
            </a:r>
            <a:r>
              <a:rPr lang="en-US" dirty="0"/>
              <a:t>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813" y="1518557"/>
            <a:ext cx="11005457" cy="4833257"/>
          </a:xfrm>
        </p:spPr>
        <p:txBody>
          <a:bodyPr numCol="2">
            <a:normAutofit/>
          </a:bodyPr>
          <a:lstStyle/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No jeans, tennis shoes,  or sweat shirts will be permitted. </a:t>
            </a: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en-US" sz="4400" dirty="0" smtClean="0"/>
              <a:t>If </a:t>
            </a:r>
            <a:r>
              <a:rPr lang="en-US" sz="4400" dirty="0"/>
              <a:t>you think you need to borrow clothes:</a:t>
            </a:r>
          </a:p>
          <a:p>
            <a:endParaRPr lang="en-US" sz="1800" dirty="0"/>
          </a:p>
        </p:txBody>
      </p:sp>
      <p:pic>
        <p:nvPicPr>
          <p:cNvPr id="4" name="Picture 3" descr="A close up of a logo&#10;&#10;Description automatically generat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388" y="1502228"/>
            <a:ext cx="5012871" cy="484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22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Service learning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372138"/>
          </a:xfrm>
        </p:spPr>
        <p:txBody>
          <a:bodyPr>
            <a:noAutofit/>
          </a:bodyPr>
          <a:lstStyle/>
          <a:p>
            <a:r>
              <a:rPr lang="en-US" sz="4400" dirty="0" smtClean="0"/>
              <a:t>Requirement to graduate – shows on your report card</a:t>
            </a:r>
          </a:p>
          <a:p>
            <a:r>
              <a:rPr lang="en-US" sz="4400" dirty="0" smtClean="0"/>
              <a:t>Normally 75 hours (fewer if you transferred from out of state)</a:t>
            </a:r>
          </a:p>
          <a:p>
            <a:r>
              <a:rPr lang="en-US" sz="4400" dirty="0" smtClean="0"/>
              <a:t>See your counselor with questions.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80883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59</TotalTime>
  <Words>239</Words>
  <Application>Microsoft Macintosh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Rockwell</vt:lpstr>
      <vt:lpstr>Rockwell Condensed</vt:lpstr>
      <vt:lpstr>Rockwell Extra Bold</vt:lpstr>
      <vt:lpstr>Wingdings</vt:lpstr>
      <vt:lpstr>Wood Type</vt:lpstr>
      <vt:lpstr>    WELCOME AND               OVERVIEW</vt:lpstr>
      <vt:lpstr>         RING CEREMONY</vt:lpstr>
      <vt:lpstr>   FUNDRAISERS</vt:lpstr>
      <vt:lpstr>      PROM</vt:lpstr>
      <vt:lpstr>  CLASS T SHIRTS</vt:lpstr>
      <vt:lpstr>  MOVING UP FUN DAY</vt:lpstr>
      <vt:lpstr>Student services</vt:lpstr>
      <vt:lpstr>JR. Interview Professional dress</vt:lpstr>
      <vt:lpstr>Service learning hours</vt:lpstr>
      <vt:lpstr>    SAT and ACT</vt:lpstr>
      <vt:lpstr>Dual enrollment for 12th grade</vt:lpstr>
      <vt:lpstr>   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WELCOME AND               OVERVIEW</dc:title>
  <dc:creator>Microsoft Office User</dc:creator>
  <cp:lastModifiedBy>Microsoft Office User</cp:lastModifiedBy>
  <cp:revision>9</cp:revision>
  <dcterms:created xsi:type="dcterms:W3CDTF">2020-03-02T18:35:12Z</dcterms:created>
  <dcterms:modified xsi:type="dcterms:W3CDTF">2020-03-03T13:04:01Z</dcterms:modified>
</cp:coreProperties>
</file>